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877C2-AF22-400C-ABFB-2ED555E4F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A3AEA-9043-4601-9E64-27FAEEB4F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B10C8-C299-42B1-A5C5-D68CFB5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DF359-8D3D-438E-B6DD-A29FA653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AF2AA2-51E8-49B0-B299-4EA4A38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397D8-4EF9-4556-B70B-EEC0E438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530F5-9ADB-499C-A357-A58DFCB17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83D20-60C8-4F9F-ADB9-BA8EA9B3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E54C2-213A-457D-9E7E-76B6E59A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87EE0-8209-43C2-A7F9-F861C013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F7A33-D34A-41FC-AD8F-D9856591C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01A11C-A536-4621-B577-F99CD31F7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7AA4B-CBA6-43EA-8E40-AD9794EE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E05D3-4B30-4572-85F9-786E74A8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F264D-111E-4608-ACCB-2FA1AFE8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E466D-21F4-4F04-AC08-9DCAB04C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B86D9-2BDE-4934-86E6-563D4BFC0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92345-E176-4902-9D4D-1BB5547E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4FB0F-4E31-4BDD-8C0F-24B5C317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BE126-CF10-454C-A8E1-F555B2D1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D1D3-C394-4FA5-96B2-CBAF9288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4388C3-D2CA-4FFA-9D20-AFCF0DAF3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F8595-3A4F-4312-A6AA-5112699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00123-F756-4F6E-AB9B-CBEEE6C7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FA35A-ECDA-4FE8-95B3-5FAC722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1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F3D0B-B39A-4230-8930-D177FDBC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FC085-9003-4F08-A130-08847CD0A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51C3B4-7EE0-4E65-AA02-2A56D0F7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D6D57-D023-4662-9553-D5D49EC7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D2AAC0-428E-4A67-9465-486D0E95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8CFA1-4402-4EFB-B58B-1D0A05F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4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32BE-FFE9-4990-B899-8D4A50A2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1996C-8BEB-434B-812D-59BB86715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BEEE3F-46C0-4B65-8DA8-7F1E8C349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DAE49-B055-4158-A6DD-4367326DE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A89266-A452-41CF-A1B9-4F00DAE1C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72EAEE-107B-400D-BF33-E88AAB4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BE3D8D-C907-4479-A505-68B8ACCA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FB1ADB-3384-4E73-A737-06F9B5A6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0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ACE4B-5F4A-4016-9338-934330DD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4292F-80BF-496C-93C9-D8CB0E52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126A94-AC58-40DC-B919-69D04D65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43CE84-F6CD-4D3A-8B84-B79F3A3A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78480-D162-4625-A63F-6210AEB8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1292A8-61AD-48DB-92CD-031457C8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F7ECE-6A8D-4454-8421-062A047C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6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95160-F7D8-45FC-92F4-E4FC45E4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48E52-7E63-4AE9-ABA9-5D4FE6C23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C1FA4-0FAB-455E-AF61-6CD0009B2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130ADC-FE26-4383-92B8-510C4D67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2EA2A-6750-4DFB-8D1B-C71C4D9D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C7EAD-BD54-4103-B350-24F8A9E2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802C9-C307-48A6-B2A4-541CEFFA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80F88E-3FC7-4887-9573-FA3690DCD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4C0651-0B2D-4A5D-831E-748C3F819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BD0C4A-9E8A-4412-BEF1-322DC799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2D3089-0E0D-429D-80E1-7E5F51A8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B122E-7A4A-4CB9-8DC6-24FF3505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0FB9B-DA65-44CD-86F3-21F91FB2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16BC3-E7B2-4CC0-8369-8D291B53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9C8BB-D116-4743-80ED-ADDB01DF3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15ECB-AF11-4296-8961-E7DCC4155546}" type="datetimeFigureOut">
              <a:rPr lang="ko-KR" altLang="en-US" smtClean="0"/>
              <a:t>2018-09-20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ACFFF-20A2-4309-A27E-FE9E12D6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60CA3-C1EC-4957-9543-D996E06CD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E874C-6773-4DFB-AD14-F08621C0B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6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C3D952-8EC2-45C4-8CD5-1D7B8CE95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5998" y="0"/>
            <a:ext cx="6096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35954F-D6F1-45A3-BCCE-3F46E32CF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B33AC-ED24-42E2-A73C-4023BFFC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0" y="3429000"/>
            <a:ext cx="6096002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D4407D-7CCF-4A3E-8952-EFD09401B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95996" y="3429000"/>
            <a:ext cx="6096002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026843-A06C-46A8-9FA3-95233457B7B8}"/>
              </a:ext>
            </a:extLst>
          </p:cNvPr>
          <p:cNvSpPr/>
          <p:nvPr/>
        </p:nvSpPr>
        <p:spPr>
          <a:xfrm>
            <a:off x="1081481" y="788508"/>
            <a:ext cx="3842855" cy="19983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54645F1-F1D9-4B81-9AAD-4A8E4EB0DE32}"/>
              </a:ext>
            </a:extLst>
          </p:cNvPr>
          <p:cNvSpPr/>
          <p:nvPr/>
        </p:nvSpPr>
        <p:spPr>
          <a:xfrm>
            <a:off x="4759131" y="2838920"/>
            <a:ext cx="2872423" cy="1472663"/>
          </a:xfrm>
          <a:prstGeom prst="wedgeRectCallout">
            <a:avLst>
              <a:gd name="adj1" fmla="val -49871"/>
              <a:gd name="adj2" fmla="val -20779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</a:rPr>
              <a:t>같은 레이아웃 지나치게 자주 반복되어 페이지에 대한 단조로움을 느끼게 하며 흥미를 반감시킨다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따라서 </a:t>
            </a:r>
            <a:r>
              <a:rPr lang="en-US" altLang="ko-KR" sz="1200" dirty="0" err="1">
                <a:solidFill>
                  <a:schemeClr val="bg1"/>
                </a:solidFill>
              </a:rPr>
              <a:t>css</a:t>
            </a:r>
            <a:r>
              <a:rPr lang="ko-KR" altLang="en-US" sz="1200" dirty="0">
                <a:solidFill>
                  <a:schemeClr val="bg1"/>
                </a:solidFill>
              </a:rPr>
              <a:t>를 활용한 반응형 애니메이션이나 다양한 레이아웃을 사용함으로써 이용자의 흥미를 유발할 필요가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631E7-FA04-488D-93DE-F8C721D9411A}"/>
              </a:ext>
            </a:extLst>
          </p:cNvPr>
          <p:cNvSpPr/>
          <p:nvPr/>
        </p:nvSpPr>
        <p:spPr>
          <a:xfrm>
            <a:off x="7222573" y="4477211"/>
            <a:ext cx="3787550" cy="1774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8B8261-6962-4C6E-8BB0-F3D1CE1F769D}"/>
              </a:ext>
            </a:extLst>
          </p:cNvPr>
          <p:cNvSpPr/>
          <p:nvPr/>
        </p:nvSpPr>
        <p:spPr>
          <a:xfrm>
            <a:off x="1126573" y="4363688"/>
            <a:ext cx="3797764" cy="11926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F9C01-15B5-4487-B30E-F0DA8C4E7EF5}"/>
              </a:ext>
            </a:extLst>
          </p:cNvPr>
          <p:cNvSpPr/>
          <p:nvPr/>
        </p:nvSpPr>
        <p:spPr>
          <a:xfrm>
            <a:off x="7222572" y="1304802"/>
            <a:ext cx="3787551" cy="1335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0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EDA0E1-6372-4B91-B3E6-E62C177FA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143C06-B975-4008-BDBF-1FC3A10EF327}"/>
              </a:ext>
            </a:extLst>
          </p:cNvPr>
          <p:cNvSpPr/>
          <p:nvPr/>
        </p:nvSpPr>
        <p:spPr>
          <a:xfrm>
            <a:off x="2237150" y="1665586"/>
            <a:ext cx="7578654" cy="1208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189656F-DE24-4153-A85C-9C3C4096E037}"/>
              </a:ext>
            </a:extLst>
          </p:cNvPr>
          <p:cNvSpPr/>
          <p:nvPr/>
        </p:nvSpPr>
        <p:spPr>
          <a:xfrm>
            <a:off x="10093495" y="1553617"/>
            <a:ext cx="1652632" cy="847288"/>
          </a:xfrm>
          <a:prstGeom prst="wedgeRectCallout">
            <a:avLst>
              <a:gd name="adj1" fmla="val -58904"/>
              <a:gd name="adj2" fmla="val -19678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/>
                </a:solidFill>
              </a:rPr>
              <a:t>폰트가 지나치게 경직되어 있으며 화려한 배경과 글자가 함께 배치되어 있어 읽기 힘들다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7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7C3675-218F-4D92-8056-A390A6FF6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6" t="41769" r="23360" b="2444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A115FE-EE4C-47FA-A8C6-3689FC6AFC9C}"/>
              </a:ext>
            </a:extLst>
          </p:cNvPr>
          <p:cNvSpPr/>
          <p:nvPr/>
        </p:nvSpPr>
        <p:spPr>
          <a:xfrm>
            <a:off x="176606" y="3038476"/>
            <a:ext cx="4433494" cy="2288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EE3D227A-3825-4354-BD22-220D368DF81D}"/>
              </a:ext>
            </a:extLst>
          </p:cNvPr>
          <p:cNvSpPr/>
          <p:nvPr/>
        </p:nvSpPr>
        <p:spPr>
          <a:xfrm>
            <a:off x="6095999" y="2855433"/>
            <a:ext cx="2872423" cy="1472663"/>
          </a:xfrm>
          <a:prstGeom prst="wedgeRectCallout">
            <a:avLst>
              <a:gd name="adj1" fmla="val -66119"/>
              <a:gd name="adj2" fmla="val -1948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</a:rPr>
              <a:t>버튼에 마우스 </a:t>
            </a:r>
            <a:r>
              <a:rPr lang="en-US" altLang="ko-KR" sz="1200" dirty="0">
                <a:solidFill>
                  <a:schemeClr val="bg1"/>
                </a:solidFill>
              </a:rPr>
              <a:t>hover</a:t>
            </a:r>
            <a:r>
              <a:rPr lang="ko-KR" altLang="en-US" sz="1200" dirty="0">
                <a:solidFill>
                  <a:schemeClr val="bg1"/>
                </a:solidFill>
              </a:rPr>
              <a:t>시 </a:t>
            </a:r>
            <a:r>
              <a:rPr lang="en-US" altLang="ko-KR" sz="1200" dirty="0">
                <a:solidFill>
                  <a:schemeClr val="bg1"/>
                </a:solidFill>
              </a:rPr>
              <a:t>outline</a:t>
            </a:r>
            <a:r>
              <a:rPr lang="ko-KR" altLang="en-US" sz="1200" dirty="0">
                <a:solidFill>
                  <a:schemeClr val="bg1"/>
                </a:solidFill>
              </a:rPr>
              <a:t>이 나타나도록 하였는데 디자인적으로 좋지 못하다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따라서 </a:t>
            </a:r>
            <a:r>
              <a:rPr lang="en-US" altLang="ko-KR" sz="1200" dirty="0">
                <a:solidFill>
                  <a:schemeClr val="bg1"/>
                </a:solidFill>
              </a:rPr>
              <a:t>hover</a:t>
            </a:r>
            <a:r>
              <a:rPr lang="ko-KR" altLang="en-US" sz="1200" dirty="0">
                <a:solidFill>
                  <a:schemeClr val="bg1"/>
                </a:solidFill>
              </a:rPr>
              <a:t>시 디자인을 바꾸어 줄 필요가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4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5A6837-E09E-4D3B-BCD4-30A959A2B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5997" y="0"/>
            <a:ext cx="6096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1148E1-D0D8-4FC0-920F-DE1ED2F6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-3" y="0"/>
            <a:ext cx="6096001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7B4B1F-3308-43D5-BF23-8A05A449F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-5" y="3429000"/>
            <a:ext cx="6096002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E6DC01-F148-4597-B495-E73C14475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95993" y="3429000"/>
            <a:ext cx="6096004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9536B1-8779-4AA3-A88F-21F6DE07334F}"/>
              </a:ext>
            </a:extLst>
          </p:cNvPr>
          <p:cNvSpPr/>
          <p:nvPr/>
        </p:nvSpPr>
        <p:spPr>
          <a:xfrm>
            <a:off x="1091681" y="285945"/>
            <a:ext cx="3844989" cy="2746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6DCAD57-41CD-4253-B90F-D6E29F6C7F51}"/>
              </a:ext>
            </a:extLst>
          </p:cNvPr>
          <p:cNvSpPr/>
          <p:nvPr/>
        </p:nvSpPr>
        <p:spPr>
          <a:xfrm>
            <a:off x="5030597" y="3016908"/>
            <a:ext cx="2872423" cy="1472663"/>
          </a:xfrm>
          <a:prstGeom prst="wedgeRectCallout">
            <a:avLst>
              <a:gd name="adj1" fmla="val -48012"/>
              <a:gd name="adj2" fmla="val -1777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컨테츠들이</a:t>
            </a:r>
            <a:r>
              <a:rPr lang="ko-KR" altLang="en-US" sz="1200" dirty="0">
                <a:solidFill>
                  <a:schemeClr val="bg1"/>
                </a:solidFill>
              </a:rPr>
              <a:t> 지나치게 텍스트 위주로 구성되어 있어 이용자가 피로감을 느끼고 흥미를 잃게 만든다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따라서 텍스트보단 도형이나 이미지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도표 등을 이용한 보다 간결한 디자인이 필요하다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665276-7C43-4D05-9731-FAF1B1006FDA}"/>
              </a:ext>
            </a:extLst>
          </p:cNvPr>
          <p:cNvSpPr/>
          <p:nvPr/>
        </p:nvSpPr>
        <p:spPr>
          <a:xfrm>
            <a:off x="7187677" y="929235"/>
            <a:ext cx="3844989" cy="18512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FB6D1-F0DE-4137-9734-D9460712225F}"/>
              </a:ext>
            </a:extLst>
          </p:cNvPr>
          <p:cNvSpPr/>
          <p:nvPr/>
        </p:nvSpPr>
        <p:spPr>
          <a:xfrm>
            <a:off x="7187676" y="4543292"/>
            <a:ext cx="3844989" cy="18512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A33FD6-EC03-4CBF-A7E5-8DEEE299176A}"/>
              </a:ext>
            </a:extLst>
          </p:cNvPr>
          <p:cNvSpPr/>
          <p:nvPr/>
        </p:nvSpPr>
        <p:spPr>
          <a:xfrm>
            <a:off x="1091672" y="4217856"/>
            <a:ext cx="3844989" cy="2243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1F7B81-590A-4FC2-AE2A-96C8DF237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5515139-7A64-4A30-BC93-B4AF45A2972A}"/>
              </a:ext>
            </a:extLst>
          </p:cNvPr>
          <p:cNvSpPr/>
          <p:nvPr/>
        </p:nvSpPr>
        <p:spPr>
          <a:xfrm>
            <a:off x="2606178" y="1244747"/>
            <a:ext cx="2872423" cy="1472663"/>
          </a:xfrm>
          <a:prstGeom prst="wedgeRectCallout">
            <a:avLst>
              <a:gd name="adj1" fmla="val -66119"/>
              <a:gd name="adj2" fmla="val -1948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카테고리가 큰 분류만 나와있어 큰 분류 속 작은 분류를 찾아가는데 어려움이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또한 카테고리 내에서 최상위 카테고리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서비스 안내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스카이패스</a:t>
            </a:r>
            <a:r>
              <a:rPr lang="ko-KR" altLang="en-US" sz="1200" dirty="0">
                <a:solidFill>
                  <a:schemeClr val="bg1"/>
                </a:solidFill>
              </a:rPr>
              <a:t> 등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을 찾아가기 위해서는 스크롤을 가장 위로 올려야 하는 단점이 있어 수정이 필요하다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7514A8-7366-402A-AFAF-3FBE3D607669}"/>
              </a:ext>
            </a:extLst>
          </p:cNvPr>
          <p:cNvSpPr/>
          <p:nvPr/>
        </p:nvSpPr>
        <p:spPr>
          <a:xfrm>
            <a:off x="0" y="1498088"/>
            <a:ext cx="1988191" cy="3107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5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AAAA5-50F2-41F2-90D8-C1A02F4D1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9C8F61-10F4-402F-9537-A0C7B8BEA06C}"/>
              </a:ext>
            </a:extLst>
          </p:cNvPr>
          <p:cNvSpPr/>
          <p:nvPr/>
        </p:nvSpPr>
        <p:spPr>
          <a:xfrm>
            <a:off x="16779" y="620784"/>
            <a:ext cx="1208853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750E47E5-454B-4F13-BA03-CB72BA7E006C}"/>
              </a:ext>
            </a:extLst>
          </p:cNvPr>
          <p:cNvSpPr/>
          <p:nvPr/>
        </p:nvSpPr>
        <p:spPr>
          <a:xfrm>
            <a:off x="2606178" y="1244747"/>
            <a:ext cx="2872423" cy="1472663"/>
          </a:xfrm>
          <a:prstGeom prst="wedgeRectCallout">
            <a:avLst>
              <a:gd name="adj1" fmla="val -21143"/>
              <a:gd name="adj2" fmla="val -66196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</a:rPr>
              <a:t>실시간 알림 기능이 있어 이용자들이 최신 공지사항을 신속하게 확인할 수 있다는 장점이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5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7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142</Words>
  <Application>Microsoft Office PowerPoint</Application>
  <PresentationFormat>와이드스크린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sebm</dc:creator>
  <cp:lastModifiedBy>sebm</cp:lastModifiedBy>
  <cp:revision>14</cp:revision>
  <dcterms:created xsi:type="dcterms:W3CDTF">2018-09-15T05:54:29Z</dcterms:created>
  <dcterms:modified xsi:type="dcterms:W3CDTF">2018-09-21T12:00:20Z</dcterms:modified>
</cp:coreProperties>
</file>